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9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frog.org/student/hom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Careers library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418273" y="1129139"/>
            <a:ext cx="5400126" cy="459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Searching by either a keyword, subject, theme or competency will return several related career areas which allow for quick and targeted research.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b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Specific career role profiles will feature under each career area. Click ‘Read the guide’ to find out more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DC4E6-9CB2-46BB-8D65-63DADF49AC09}"/>
              </a:ext>
            </a:extLst>
          </p:cNvPr>
          <p:cNvPicPr/>
          <p:nvPr/>
        </p:nvPicPr>
        <p:blipFill rotWithShape="1">
          <a:blip r:embed="rId2"/>
          <a:srcRect l="27288" t="9468" r="27288" b="8252"/>
          <a:stretch/>
        </p:blipFill>
        <p:spPr bwMode="auto">
          <a:xfrm>
            <a:off x="5654431" y="272204"/>
            <a:ext cx="6119296" cy="5651832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4488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564915" y="975251"/>
            <a:ext cx="5266317" cy="490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Each guide contains a career summary, followed by information on areas such as earning potential, future job prospects, day-to-day responsibilities, and what exactly you’ll need to get there.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Make sure you scroll down the page to find out lots more great information!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106269-FFF8-4052-9DB2-2CEA6F2D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306" y="603406"/>
            <a:ext cx="4305670" cy="52941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658665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981919" y="2197468"/>
            <a:ext cx="4580233" cy="206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Each profile also contains links to other career areas which may interest you, based on the area you are currently looking at.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8AC7-46E0-40AF-A407-09D097B8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423" y="442824"/>
            <a:ext cx="2696518" cy="520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658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271187" y="4925955"/>
            <a:ext cx="10999433" cy="104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At the bottom of the page, you will find a range of career guides suggested for you, based on what other people have liked alongside this particular career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D3959C-471A-47B1-9203-2580716C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517"/>
            <a:ext cx="11920813" cy="44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594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1401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03036-7ABC-4BB9-9E86-F59ACD1E119A}"/>
              </a:ext>
            </a:extLst>
          </p:cNvPr>
          <p:cNvSpPr txBox="1"/>
          <p:nvPr/>
        </p:nvSpPr>
        <p:spPr>
          <a:xfrm>
            <a:off x="960823" y="794778"/>
            <a:ext cx="11029950" cy="510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Comprehensive research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An extensive, searchable database of over 800 different job profiles featuring a wealth of information.</a:t>
            </a:r>
            <a:br>
              <a:rPr lang="en-GB" sz="2200" i="1" dirty="0">
                <a:latin typeface="Open sans" panose="020B0606030504020204"/>
              </a:rPr>
            </a:b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latin typeface="Open sans" panose="020B0606030504020204"/>
              </a:rPr>
              <a:t> </a:t>
            </a:r>
            <a:r>
              <a:rPr lang="en-GB" sz="2200" b="1" dirty="0">
                <a:latin typeface="Open sans" panose="020B0606030504020204"/>
              </a:rPr>
              <a:t>Smart search options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Explore job roles by favourite subject, key skills, career area or theme.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Unique insights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Hear directly from people who are actually working in specific careers and industries.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960823" y="363891"/>
            <a:ext cx="5912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Benefits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332736" y="2002189"/>
            <a:ext cx="3699403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unifrog.org/student/home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‘Go to tool’ on the 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Careers library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box.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2F65A-0FF6-42B4-8969-79505109B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1" t="10946" r="8652" b="6181"/>
          <a:stretch/>
        </p:blipFill>
        <p:spPr bwMode="auto">
          <a:xfrm>
            <a:off x="4032139" y="1150819"/>
            <a:ext cx="7361792" cy="4422462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48612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487940" y="1007797"/>
            <a:ext cx="2988465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More than 800 job profiles are featured on the careers library! Your favourites will be stored at the top of the page, for easy access.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2ACC19-D41C-491E-B5DA-7092AEA86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2" t="26036" r="15474" b="21578"/>
          <a:stretch/>
        </p:blipFill>
        <p:spPr bwMode="auto">
          <a:xfrm>
            <a:off x="3817398" y="1394867"/>
            <a:ext cx="7742041" cy="328619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02964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431085" y="317628"/>
            <a:ext cx="3845640" cy="612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Use the smart searching options on the library homepage to access and explore different career profiles suited to your particular needs and interests.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First of all you can search by a keyword using the text box provided.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36F36-9A22-4E26-AFDC-C228FFA5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29" y="2012701"/>
            <a:ext cx="6733433" cy="229993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093988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702436" y="4676164"/>
            <a:ext cx="10878572" cy="104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can also search by a particular career area you are interested in finding out more information about e.g. Legal services or Publishing and Journalism.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34980-92DF-4D30-8557-85653545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36" y="837589"/>
            <a:ext cx="11220450" cy="38385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979030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715340" y="4929947"/>
            <a:ext cx="10797106" cy="155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Searching ‘By subject’ will allow you to explore careers in a subject you may find particularly interesting at school or are considering taking at university.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2E0B4-A057-4F14-9A06-8AADDA03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54" y="696855"/>
            <a:ext cx="9874104" cy="43718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087262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783106" y="1488214"/>
            <a:ext cx="3668337" cy="307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Finally, you can search by a theme which may interest you (such as ‘Travelling’) or a key competency which you may feel particularly confident in.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779AE8-8188-42F5-A7F2-48BE9868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265" y="1125403"/>
            <a:ext cx="6610350" cy="42291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838210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444522" y="767948"/>
            <a:ext cx="3668337" cy="510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Searching by career area will provide an overview of that particular sector, and the types of skills you will need to be successful.</a:t>
            </a:r>
          </a:p>
          <a:p>
            <a:pPr>
              <a:lnSpc>
                <a:spcPct val="150000"/>
              </a:lnSpc>
            </a:pPr>
            <a:b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Explore the industry in terms of low paid, medium paid and high paid job roles.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53486-1A53-4CC2-9EAD-7FB68D14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835" y="870012"/>
            <a:ext cx="7261739" cy="49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16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355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Open sans</vt:lpstr>
      <vt:lpstr>Calibri Light</vt:lpstr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Jamie MacFarlane</cp:lastModifiedBy>
  <cp:revision>134</cp:revision>
  <dcterms:created xsi:type="dcterms:W3CDTF">2016-09-07T07:41:46Z</dcterms:created>
  <dcterms:modified xsi:type="dcterms:W3CDTF">2019-09-02T10:40:23Z</dcterms:modified>
</cp:coreProperties>
</file>